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51" r:id="rId2"/>
    <p:sldId id="35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0D75C-88D8-440A-827B-369F8E405AF8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D5AE1-B9D7-47BF-A0D5-04B82C91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3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9583-A705-423A-A242-140BBE0268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3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F9583-A705-423A-A242-140BBE0268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45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F0DE9-13C7-475A-8328-8384B1178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661" y="1122363"/>
            <a:ext cx="9775767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6D86A-24DF-4EC3-A509-9925F34CE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305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040C4-1A54-4785-9BDC-85919AF6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68D2A-269F-4569-9DD4-74A56C2AC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64A78-7E58-40F5-A905-370D88EC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B78E5-A35F-4256-A274-0BC66E98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CC5BF-0CA4-428B-A20D-AEF834BF3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94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67D750-38C7-4D57-A8CB-63CEA3D33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2D255-8360-48FB-AD5D-3FF8AB4AB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C0E86-AD1D-4C72-9F06-019D7E7F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954E6-A216-48C4-B5A0-CC970EA9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D61E-9D1B-46FD-A641-25A9C93AB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15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CB8A-ABCB-430A-AA92-80225D53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347B8-3808-4B58-8A4B-C27E99DD4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77E5-8601-4977-AA54-5F1C68AD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ECB9D-D212-4775-B8DC-E9C5D36D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C5E2E-696C-4747-A130-88C7286E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63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2832-AA70-4079-A19A-055423D7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5C157-D98C-46AF-842A-92A5CD134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06FF1-9938-4551-B7DF-918852E8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CE084-08D2-40E9-AB52-54F68007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6C5D-1528-4778-B5F4-BFE012ED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84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6726B-7570-4837-BC64-8724F1B0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21EAA-FD6A-4DBE-83E3-BA213E203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B9BFE-D6D0-4AED-8A6C-B836C3CAE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E0433-07FD-494F-9506-329C7366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3EB5A-97B6-498D-817C-893A3402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E01D5-7EA0-4EC5-B4BC-BA55922F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9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7F326-2448-4639-9937-4BFD63C4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000FD-B3E8-4652-ACFC-10BA77B74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2ABFA-7706-4E59-B353-7E1E2056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0B4CC-8839-41BE-8E32-38B76BB65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0E614-100A-447A-AFEF-822BEB1A0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85CEAF-0A3D-44B7-907E-9B2EC2F0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D6F50A-1D18-4D78-BA1E-5040278A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0718E2-17F9-4035-9203-BF3AC35D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81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7FF5-794A-4C05-AC93-ABB2487F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EFF2A-2D64-4715-9BCF-B78B51AE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54975-606F-44CA-8DEF-421C1CD7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F8D92-7145-4EB7-B465-2A7967B7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40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2E657-5678-422C-B977-654865AB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415577-0E76-49D5-B697-73BA113B7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4982-92F1-43EB-8BDE-3CF3B994B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052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90ED-0116-4622-B518-42F2F821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2C7A7-EFC6-4C04-9E6E-7A7F3D87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49259-476A-4ADD-A481-B19584A21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4119F-7443-4379-A3A3-5CFDF792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DE837-497F-4B7F-8E87-8C0393E7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28C2F-1F08-441E-A3E2-4FE0B7AE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42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77F1-8A45-44FC-A77E-C71BBAFE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BF980-0CEC-4F48-89E2-458CC831F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263DD-8E38-480D-8FE3-D67E321C0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63A6B-E49E-4346-BEE6-6ECB77154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47E50-67D1-405C-B8FF-690F8496A281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A4259-E70C-4B87-A0FD-829720EBA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D12A9-5EC7-47BA-A592-9F9F1569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384415-7A11-40DA-BA24-BD672D96ED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16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0DB209-55CD-4B43-80E0-62DAFB1C1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54" b="36652"/>
          <a:stretch/>
        </p:blipFill>
        <p:spPr>
          <a:xfrm>
            <a:off x="8532320" y="3939841"/>
            <a:ext cx="3659680" cy="2918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1D63D4-22B4-44AB-90D2-478DF1EC629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8" y="5937566"/>
            <a:ext cx="3027610" cy="7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8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>
            <a:extLst>
              <a:ext uri="{FF2B5EF4-FFF2-40B4-BE49-F238E27FC236}">
                <a16:creationId xmlns:a16="http://schemas.microsoft.com/office/drawing/2014/main" id="{245F7EC6-E619-4A28-BF51-B61E21ACA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498"/>
            <a:ext cx="356273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Veigel Comfort Transfer Board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B20D0-EBD5-4088-AFFD-F7675981EABE}"/>
              </a:ext>
            </a:extLst>
          </p:cNvPr>
          <p:cNvSpPr txBox="1"/>
          <p:nvPr/>
        </p:nvSpPr>
        <p:spPr>
          <a:xfrm>
            <a:off x="6127668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2B63E-5A9C-4DEA-B91F-795668C4166A}"/>
              </a:ext>
            </a:extLst>
          </p:cNvPr>
          <p:cNvSpPr txBox="1"/>
          <p:nvPr/>
        </p:nvSpPr>
        <p:spPr>
          <a:xfrm rot="10800000" flipV="1">
            <a:off x="7202222" y="882132"/>
            <a:ext cx="45452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APPLICATIONS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Veigel Transfer Board bridges the gap between the wheelchair and the seat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Eases the transfer to and from the vehicle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FEATURES &amp; OPERATION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he pad is simply folded up while driving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Removable in seconds without the need of tools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13” long &amp; 7.5” wide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Weight Capacity: 280 lbs.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OPTIONS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Driver Side Board (shown)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Passenger Side 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INSTALLATION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Universal kit fits most 4 door vehicles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Mounts to the inside of the doors on free standing B pillar with minor fabrication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Two to three hours install time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E88F0F-5B29-46A8-A9B2-7DD25E80A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34" y="422190"/>
            <a:ext cx="3314812" cy="2486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245D13-B837-4558-BD78-47DA3CAC1B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22190"/>
            <a:ext cx="3428999" cy="3817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7113F0-317B-4F53-9619-8B69479AE9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2734" y="3264880"/>
            <a:ext cx="3351009" cy="32540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275183-FF46-4FD6-9160-F17311FABA07}"/>
              </a:ext>
            </a:extLst>
          </p:cNvPr>
          <p:cNvSpPr txBox="1"/>
          <p:nvPr/>
        </p:nvSpPr>
        <p:spPr>
          <a:xfrm>
            <a:off x="292840" y="4239997"/>
            <a:ext cx="2843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Transfer Board – folded down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A44E6B-4D3E-4C9F-887C-08DE7314357B}"/>
              </a:ext>
            </a:extLst>
          </p:cNvPr>
          <p:cNvSpPr txBox="1"/>
          <p:nvPr/>
        </p:nvSpPr>
        <p:spPr>
          <a:xfrm>
            <a:off x="3816578" y="6518969"/>
            <a:ext cx="2843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Transfer Board – folded up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0499C-B6A1-4DFB-9BC4-97AB73918C26}"/>
              </a:ext>
            </a:extLst>
          </p:cNvPr>
          <p:cNvSpPr txBox="1"/>
          <p:nvPr/>
        </p:nvSpPr>
        <p:spPr>
          <a:xfrm>
            <a:off x="3503719" y="2898068"/>
            <a:ext cx="3373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Transfer Board – quick release bracket</a:t>
            </a:r>
          </a:p>
        </p:txBody>
      </p:sp>
    </p:spTree>
    <p:extLst>
      <p:ext uri="{BB962C8B-B14F-4D97-AF65-F5344CB8AC3E}">
        <p14:creationId xmlns:p14="http://schemas.microsoft.com/office/powerpoint/2010/main" val="54490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>
            <a:extLst>
              <a:ext uri="{FF2B5EF4-FFF2-40B4-BE49-F238E27FC236}">
                <a16:creationId xmlns:a16="http://schemas.microsoft.com/office/drawing/2014/main" id="{245F7EC6-E619-4A28-BF51-B61E21ACA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498"/>
            <a:ext cx="288581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Autochair Transfer Plate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B20D0-EBD5-4088-AFFD-F7675981EABE}"/>
              </a:ext>
            </a:extLst>
          </p:cNvPr>
          <p:cNvSpPr txBox="1"/>
          <p:nvPr/>
        </p:nvSpPr>
        <p:spPr>
          <a:xfrm>
            <a:off x="6127668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2B63E-5A9C-4DEA-B91F-795668C4166A}"/>
              </a:ext>
            </a:extLst>
          </p:cNvPr>
          <p:cNvSpPr txBox="1"/>
          <p:nvPr/>
        </p:nvSpPr>
        <p:spPr>
          <a:xfrm rot="10800000" flipV="1">
            <a:off x="7202222" y="1251464"/>
            <a:ext cx="454527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APPLICATIONS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Segoe UI"/>
              </a:rPr>
              <a:t>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ridges the gap between the wheelchair and the seat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Eases the transfer to and from the vehicle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FEATURES &amp; OPERATION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Removable in seconds without the need of tools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Weight Capacity: 265 lbs.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No welding required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OPTIONS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Driver Side Board </a:t>
            </a:r>
            <a:endParaRPr lang="de-DE" sz="1200" dirty="0">
              <a:solidFill>
                <a:prstClr val="black"/>
              </a:solidFill>
              <a:latin typeface="Segoe U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Passenger Side 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/>
                <a:ea typeface="+mn-ea"/>
                <a:cs typeface="+mn-cs"/>
              </a:rPr>
              <a:t>INSTALLATION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Dedicated Installation Kits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One hour install time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DE1FC522-D81E-4F3D-9011-DCBC618A3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95" y="3953848"/>
            <a:ext cx="3018316" cy="2013124"/>
          </a:xfrm>
          <a:prstGeom prst="rect">
            <a:avLst/>
          </a:prstGeom>
        </p:spPr>
      </p:pic>
      <p:pic>
        <p:nvPicPr>
          <p:cNvPr id="14" name="Picture 13" descr="A picture containing indoor, gearshift, control panel&#10;&#10;Description automatically generated">
            <a:extLst>
              <a:ext uri="{FF2B5EF4-FFF2-40B4-BE49-F238E27FC236}">
                <a16:creationId xmlns:a16="http://schemas.microsoft.com/office/drawing/2014/main" id="{DEEDF7EC-7984-42AD-A18D-FD699EBD6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8" y="3953848"/>
            <a:ext cx="3021139" cy="201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5E56B2-2100-4D1C-A1AE-2B6D339DF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19" y="432311"/>
            <a:ext cx="5151681" cy="343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66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183</Words>
  <Application>Microsoft Office PowerPoint</Application>
  <PresentationFormat>Widescreen</PresentationFormat>
  <Paragraphs>41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Segoe UI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Brandy Spear</dc:creator>
  <cp:lastModifiedBy>Brandy Spear</cp:lastModifiedBy>
  <cp:revision>6</cp:revision>
  <dcterms:created xsi:type="dcterms:W3CDTF">2020-09-22T15:24:23Z</dcterms:created>
  <dcterms:modified xsi:type="dcterms:W3CDTF">2021-03-31T17:28:35Z</dcterms:modified>
</cp:coreProperties>
</file>