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15" r:id="rId2"/>
    <p:sldId id="510" r:id="rId3"/>
    <p:sldId id="536" r:id="rId4"/>
    <p:sldId id="537" r:id="rId5"/>
    <p:sldId id="512" r:id="rId6"/>
    <p:sldId id="514" r:id="rId7"/>
    <p:sldId id="539" r:id="rId8"/>
    <p:sldId id="538" r:id="rId9"/>
    <p:sldId id="544" r:id="rId10"/>
    <p:sldId id="545" r:id="rId11"/>
    <p:sldId id="521" r:id="rId12"/>
    <p:sldId id="522" r:id="rId13"/>
    <p:sldId id="529" r:id="rId14"/>
    <p:sldId id="541" r:id="rId15"/>
    <p:sldId id="542" r:id="rId16"/>
    <p:sldId id="543" r:id="rId17"/>
    <p:sldId id="528" r:id="rId18"/>
    <p:sldId id="5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D7E9-439C-48F0-9900-22BC61DA953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C513-BF03-486B-935E-6070AFD17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0DE9-13C7-475A-8328-8384B117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661" y="1122363"/>
            <a:ext cx="9775767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6D86A-24DF-4EC3-A509-9925F34CE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109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40C4-1A54-4785-9BDC-85919AF6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68D2A-269F-4569-9DD4-74A56C2A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4A78-7E58-40F5-A905-370D88EC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78E5-A35F-4256-A274-0BC66E98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C5BF-0CA4-428B-A20D-AEF834BF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0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7D750-38C7-4D57-A8CB-63CEA3D33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2D255-8360-48FB-AD5D-3FF8AB4AB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0E86-AD1D-4C72-9F06-019D7E7F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954E6-A216-48C4-B5A0-CC970EA9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D61E-9D1B-46FD-A641-25A9C93A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70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CB8A-ABCB-430A-AA92-80225D53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47B8-3808-4B58-8A4B-C27E99DD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77E5-8601-4977-AA54-5F1C68AD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ECB9D-D212-4775-B8DC-E9C5D36D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5E2E-696C-4747-A130-88C7286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2832-AA70-4079-A19A-055423D7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5C157-D98C-46AF-842A-92A5CD13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6FF1-9938-4551-B7DF-918852E8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E084-08D2-40E9-AB52-54F68007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6C5D-1528-4778-B5F4-BFE012ED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1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726B-7570-4837-BC64-8724F1B0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1EAA-FD6A-4DBE-83E3-BA213E203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B9BFE-D6D0-4AED-8A6C-B836C3CAE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E0433-07FD-494F-9506-329C7366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3EB5A-97B6-498D-817C-893A340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E01D5-7EA0-4EC5-B4BC-BA55922F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3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F326-2448-4639-9937-4BFD63C4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00FD-B3E8-4652-ACFC-10BA77B7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2ABFA-7706-4E59-B353-7E1E2056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0B4CC-8839-41BE-8E32-38B76BB65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0E614-100A-447A-AFEF-822BEB1A0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5CEAF-0A3D-44B7-907E-9B2EC2F0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6F50A-1D18-4D78-BA1E-5040278A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718E2-17F9-4035-9203-BF3AC35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90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7FF5-794A-4C05-AC93-ABB2487F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EFF2A-2D64-4715-9BCF-B78B51AE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54975-606F-44CA-8DEF-421C1CD7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F8D92-7145-4EB7-B465-2A7967B7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2E657-5678-422C-B977-654865A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15577-0E76-49D5-B697-73BA113B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4982-92F1-43EB-8BDE-3CF3B994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94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90ED-0116-4622-B518-42F2F821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C7A7-EFC6-4C04-9E6E-7A7F3D8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49259-476A-4ADD-A481-B19584A21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4119F-7443-4379-A3A3-5CFDF792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DE837-497F-4B7F-8E87-8C0393E7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28C2F-1F08-441E-A3E2-4FE0B7A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6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77F1-8A45-44FC-A77E-C71BBAFE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BF980-0CEC-4F48-89E2-458CC831F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263DD-8E38-480D-8FE3-D67E321C0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3A6B-E49E-4346-BEE6-6ECB7715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4259-E70C-4B87-A0FD-829720EB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D12A9-5EC7-47BA-A592-9F9F1569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0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0DB209-55CD-4B43-80E0-62DAFB1C1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 b="36652"/>
          <a:stretch/>
        </p:blipFill>
        <p:spPr>
          <a:xfrm>
            <a:off x="8532320" y="3939841"/>
            <a:ext cx="3659680" cy="291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D63D4-22B4-44AB-90D2-478DF1EC6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8" y="5937566"/>
            <a:ext cx="3027610" cy="7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../Smart%20Lifter/Electric%20Wheelchair%20Lifting%20Bracket%20Guide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../Smart%20Lifter/Electric%20Wheelchair%20Lifting%20Bracket%20Guid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mobilityinnovators.co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Smart%20Lifter/LC220%20Lifting%20Bracket%20Guide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Smart%20Lifter/LP260%20LP440%20Lifting%20Bracket%20Guide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3EC3-DA1B-424A-96D3-056853C524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78850" cy="89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Smart Lifter Range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7D14-7E59-4B91-98DB-9FD7397B1AC7}"/>
              </a:ext>
            </a:extLst>
          </p:cNvPr>
          <p:cNvSpPr txBox="1">
            <a:spLocks/>
          </p:cNvSpPr>
          <p:nvPr/>
        </p:nvSpPr>
        <p:spPr>
          <a:xfrm>
            <a:off x="432972" y="1351629"/>
            <a:ext cx="5120113" cy="3851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Smart Lift is a device to lift your wheelchair, scooter or powerchair into the trunk of your vehicle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LC-175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Lift capacity of </a:t>
            </a:r>
            <a:r>
              <a:rPr lang="en-US" sz="1800" dirty="0">
                <a:solidFill>
                  <a:prstClr val="black"/>
                </a:solidFill>
                <a:latin typeface="Segoe UI"/>
              </a:rPr>
              <a:t>175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lbs.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LC-220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Lift capacity of 220 lbs.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LP-275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Lift capacity of 275 lbs.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LP-440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Lift capacity of 440 lbs.*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 upon max vehicle weight rating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 descr="A car engine&#10;&#10;Description automatically generated">
            <a:extLst>
              <a:ext uri="{FF2B5EF4-FFF2-40B4-BE49-F238E27FC236}">
                <a16:creationId xmlns:a16="http://schemas.microsoft.com/office/drawing/2014/main" id="{27E68712-421A-4CD6-8CA9-2CA86F688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24776" b="-1"/>
          <a:stretch/>
        </p:blipFill>
        <p:spPr>
          <a:xfrm>
            <a:off x="5878838" y="1"/>
            <a:ext cx="6313162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549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C955EAE-5AA5-4A6F-B6B9-B35D3653AE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LC/LP Hoist - 4 Point Spreader Bar</a:t>
            </a:r>
          </a:p>
        </p:txBody>
      </p:sp>
      <p:pic>
        <p:nvPicPr>
          <p:cNvPr id="4" name="Picture 3" descr="A close up of a motorcycle&#10;&#10;Description automatically generated">
            <a:extLst>
              <a:ext uri="{FF2B5EF4-FFF2-40B4-BE49-F238E27FC236}">
                <a16:creationId xmlns:a16="http://schemas.microsoft.com/office/drawing/2014/main" id="{0739663D-8A75-469F-BC19-7CEE11F6A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7" y="1553944"/>
            <a:ext cx="3725951" cy="41357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9BDB2D-B43A-4899-9874-89D653322D60}"/>
              </a:ext>
            </a:extLst>
          </p:cNvPr>
          <p:cNvSpPr/>
          <p:nvPr/>
        </p:nvSpPr>
        <p:spPr>
          <a:xfrm>
            <a:off x="0" y="81956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4 point spreader bar can attach to suitable fixings already fitted to a wheelchair (tie down points) or lifting screws &amp; eye bolts can be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250DE-E87B-42E8-B92C-8DD4E7773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17" y="1553944"/>
            <a:ext cx="7352416" cy="41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  <a:extLst>
              <a:ext uri="{FF2B5EF4-FFF2-40B4-BE49-F238E27FC236}">
                <a16:creationId xmlns:a16="http://schemas.microsoft.com/office/drawing/2014/main" id="{70DCCBE1-F33E-475E-B67B-0F9B876F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038225"/>
            <a:ext cx="9182100" cy="47815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7E338F-6B6F-43CA-9611-8555388D43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</p:spTree>
    <p:extLst>
      <p:ext uri="{BB962C8B-B14F-4D97-AF65-F5344CB8AC3E}">
        <p14:creationId xmlns:p14="http://schemas.microsoft.com/office/powerpoint/2010/main" val="162212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  <a:extLst>
              <a:ext uri="{FF2B5EF4-FFF2-40B4-BE49-F238E27FC236}">
                <a16:creationId xmlns:a16="http://schemas.microsoft.com/office/drawing/2014/main" id="{148F38B3-03A7-405C-8736-1D03BD9F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1062037"/>
            <a:ext cx="8943975" cy="47339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98B662-2511-4BEF-94DB-BFCBB99029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5C88F-181D-4A57-BC93-06119E21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524" y="811841"/>
            <a:ext cx="1628775" cy="148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33297-D3B4-4D2C-9C92-58A63FAAF875}"/>
              </a:ext>
            </a:extLst>
          </p:cNvPr>
          <p:cNvSpPr txBox="1"/>
          <p:nvPr/>
        </p:nvSpPr>
        <p:spPr>
          <a:xfrm>
            <a:off x="10009632" y="155479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Karabiner</a:t>
            </a:r>
          </a:p>
        </p:txBody>
      </p:sp>
    </p:spTree>
    <p:extLst>
      <p:ext uri="{BB962C8B-B14F-4D97-AF65-F5344CB8AC3E}">
        <p14:creationId xmlns:p14="http://schemas.microsoft.com/office/powerpoint/2010/main" val="356243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2A922-56B2-4383-83A9-F44767C7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5" y="2341590"/>
            <a:ext cx="2524790" cy="21748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A6F9BC-01A4-4B6D-AC42-2D02D84E5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5E4F1-ADBE-4902-8417-5FE4CA9F040E}"/>
              </a:ext>
            </a:extLst>
          </p:cNvPr>
          <p:cNvSpPr txBox="1"/>
          <p:nvPr/>
        </p:nvSpPr>
        <p:spPr>
          <a:xfrm>
            <a:off x="0" y="97617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ULB - 150kg (330lb) 38mm Scooter Seat Post Kit</a:t>
            </a:r>
          </a:p>
        </p:txBody>
      </p:sp>
      <p:pic>
        <p:nvPicPr>
          <p:cNvPr id="7" name="Picture 6" descr="A picture containing wall, floor, indoor, furniture&#10;&#10;Description automatically generated">
            <a:extLst>
              <a:ext uri="{FF2B5EF4-FFF2-40B4-BE49-F238E27FC236}">
                <a16:creationId xmlns:a16="http://schemas.microsoft.com/office/drawing/2014/main" id="{CF649BED-BC94-4DDB-B53D-23A82AB84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1" y="1314730"/>
            <a:ext cx="5936457" cy="45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6F9BC-01A4-4B6D-AC42-2D02D84E5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5E4F1-ADBE-4902-8417-5FE4CA9F040E}"/>
              </a:ext>
            </a:extLst>
          </p:cNvPr>
          <p:cNvSpPr txBox="1"/>
          <p:nvPr/>
        </p:nvSpPr>
        <p:spPr>
          <a:xfrm>
            <a:off x="0" y="97617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ULB - 150kg (330lb) 50mm Scooter Seat Post 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49BED-BC94-4DDB-B53D-23A82AB8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7771" y="1328818"/>
            <a:ext cx="5936457" cy="448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B17D9-8E68-4E30-A093-5E96E430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9" y="2316325"/>
            <a:ext cx="2260401" cy="20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6F9BC-01A4-4B6D-AC42-2D02D84E5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5E4F1-ADBE-4902-8417-5FE4CA9F040E}"/>
              </a:ext>
            </a:extLst>
          </p:cNvPr>
          <p:cNvSpPr txBox="1"/>
          <p:nvPr/>
        </p:nvSpPr>
        <p:spPr>
          <a:xfrm>
            <a:off x="0" y="97617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ULB - 200kg (440lb) 38mm Scooter Seat Post 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49BED-BC94-4DDB-B53D-23A82AB8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401" y="1328818"/>
            <a:ext cx="5853197" cy="448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2D84B-44C5-40E4-B897-084D7AA6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1" y="2365697"/>
            <a:ext cx="2166557" cy="19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6F9BC-01A4-4B6D-AC42-2D02D84E5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Optional Spreader Bar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5E4F1-ADBE-4902-8417-5FE4CA9F040E}"/>
              </a:ext>
            </a:extLst>
          </p:cNvPr>
          <p:cNvSpPr txBox="1"/>
          <p:nvPr/>
        </p:nvSpPr>
        <p:spPr>
          <a:xfrm>
            <a:off x="0" y="89400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ULB – Halo Bracket w/ Eye Bolts or Lifting Screws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4B143-B20D-4BAC-940A-B7F0474C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8" y="1479065"/>
            <a:ext cx="2292326" cy="1605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849FC-47D3-4C88-ABA3-9A4E9D5B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8" y="3856913"/>
            <a:ext cx="2292326" cy="1522022"/>
          </a:xfrm>
          <a:prstGeom prst="rect">
            <a:avLst/>
          </a:prstGeom>
        </p:spPr>
      </p:pic>
      <p:pic>
        <p:nvPicPr>
          <p:cNvPr id="5" name="Picture 4" descr="A picture containing ground, parked, lawn mower, outdoor&#10;&#10;Description automatically generated">
            <a:extLst>
              <a:ext uri="{FF2B5EF4-FFF2-40B4-BE49-F238E27FC236}">
                <a16:creationId xmlns:a16="http://schemas.microsoft.com/office/drawing/2014/main" id="{9E309D5C-E375-4E9E-BE50-FA905D5DE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6938"/>
          <a:stretch/>
        </p:blipFill>
        <p:spPr>
          <a:xfrm>
            <a:off x="3318490" y="1314731"/>
            <a:ext cx="5555019" cy="47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C77F-D0BE-4037-B3E4-C7B9DFEB965D}"/>
              </a:ext>
            </a:extLst>
          </p:cNvPr>
          <p:cNvSpPr txBox="1">
            <a:spLocks/>
          </p:cNvSpPr>
          <p:nvPr/>
        </p:nvSpPr>
        <p:spPr>
          <a:xfrm>
            <a:off x="0" y="8806"/>
            <a:ext cx="12192000" cy="75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Assessing a Vehicle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82B3D-34AF-40EA-84A3-7138F8506867}"/>
              </a:ext>
            </a:extLst>
          </p:cNvPr>
          <p:cNvSpPr txBox="1"/>
          <p:nvPr/>
        </p:nvSpPr>
        <p:spPr>
          <a:xfrm>
            <a:off x="3913632" y="1170432"/>
            <a:ext cx="436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Information Needed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Vehicle Make, Model &amp; Year (VIN)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Scooter/Wheelchair Make &amp;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Height, Width &amp; Weight of Scooter/Wheelchair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Email Inquires: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sales@mobilityinnovators.com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Phone Inquires: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800-488-7688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1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3E035-4328-4EB0-88A7-853F89A0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88"/>
            <a:ext cx="5764829" cy="4547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63144-3324-4A29-ABE3-55F00A9D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67" y="1389888"/>
            <a:ext cx="6459133" cy="4547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B5EBF7-138F-4C97-ADEE-E81E87547E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Technical Sheet Example</a:t>
            </a:r>
          </a:p>
        </p:txBody>
      </p:sp>
    </p:spTree>
    <p:extLst>
      <p:ext uri="{BB962C8B-B14F-4D97-AF65-F5344CB8AC3E}">
        <p14:creationId xmlns:p14="http://schemas.microsoft.com/office/powerpoint/2010/main" val="12440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CF15-0C4C-4DAB-91B7-441489EEAE40}"/>
              </a:ext>
            </a:extLst>
          </p:cNvPr>
          <p:cNvSpPr txBox="1">
            <a:spLocks/>
          </p:cNvSpPr>
          <p:nvPr/>
        </p:nvSpPr>
        <p:spPr>
          <a:xfrm>
            <a:off x="0" y="8806"/>
            <a:ext cx="12192000" cy="75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Features &amp; Benefits of Smart Lift</a:t>
            </a:r>
          </a:p>
        </p:txBody>
      </p:sp>
      <p:pic>
        <p:nvPicPr>
          <p:cNvPr id="5" name="Picture 4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0C7CF3CB-B8B9-4FC4-8B66-947F30155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1255798" y="1104109"/>
            <a:ext cx="2881242" cy="4738901"/>
          </a:xfrm>
          <a:prstGeom prst="rect">
            <a:avLst/>
          </a:prstGeom>
          <a:effectLst/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82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F5BE-95E6-4BB4-8C92-A3DE3BF04B23}"/>
              </a:ext>
            </a:extLst>
          </p:cNvPr>
          <p:cNvSpPr txBox="1">
            <a:spLocks/>
          </p:cNvSpPr>
          <p:nvPr/>
        </p:nvSpPr>
        <p:spPr>
          <a:xfrm>
            <a:off x="4942369" y="2237037"/>
            <a:ext cx="6586489" cy="4273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Dedicated installation kits 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400+ vehicle specific kits available which allow for reduced installation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One of the highest lifting capacity of any lift available on the market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Infinite adjustability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Patented 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40% faster operation than other manufacturers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4-way power – up/down &amp; in/out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Transferable between vehicles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Removable lifting arm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of third row seat is still available in most vehicles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need to relocate tire &amp; jack from trunk space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Receive product within 2-3 business days</a:t>
            </a:r>
          </a:p>
        </p:txBody>
      </p:sp>
    </p:spTree>
    <p:extLst>
      <p:ext uri="{BB962C8B-B14F-4D97-AF65-F5344CB8AC3E}">
        <p14:creationId xmlns:p14="http://schemas.microsoft.com/office/powerpoint/2010/main" val="244974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3D6A0E5-D066-452F-9F84-85D5478B9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7" y="1565766"/>
            <a:ext cx="5641284" cy="4230964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326D74F-7DF3-4558-A7AC-C5564811E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40" y="1565766"/>
            <a:ext cx="5641283" cy="423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0B596-E58B-4957-8404-1A745DA3CB98}"/>
              </a:ext>
            </a:extLst>
          </p:cNvPr>
          <p:cNvSpPr txBox="1"/>
          <p:nvPr/>
        </p:nvSpPr>
        <p:spPr>
          <a:xfrm>
            <a:off x="1134940" y="1134364"/>
            <a:ext cx="385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2018 Honda Odyssey w/ LC 220 Installed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BB5D9-588B-4546-A8AC-F1B4091884C7}"/>
              </a:ext>
            </a:extLst>
          </p:cNvPr>
          <p:cNvSpPr txBox="1"/>
          <p:nvPr/>
        </p:nvSpPr>
        <p:spPr>
          <a:xfrm>
            <a:off x="6912288" y="1134364"/>
            <a:ext cx="443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2018 Honda Odyssey w/ LP 440 Installed</a:t>
            </a: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2FC5366E-CC9F-4044-B2A5-A78FACB5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15141"/>
            <a:ext cx="5047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Arial" charset="0"/>
              </a:rPr>
              <a:t>Smart Lifter Range – Installation Examples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3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F02D6-D513-4E20-99A1-EA46A688C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" y="1540492"/>
            <a:ext cx="5666639" cy="4249979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E1A853-EDB5-48E4-8CC5-20B731034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3" y="1538513"/>
            <a:ext cx="5669278" cy="4251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768EE-F4EA-4B79-97BB-93A2729FE0C8}"/>
              </a:ext>
            </a:extLst>
          </p:cNvPr>
          <p:cNvSpPr txBox="1"/>
          <p:nvPr/>
        </p:nvSpPr>
        <p:spPr>
          <a:xfrm>
            <a:off x="978549" y="1134872"/>
            <a:ext cx="422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2018 Honda Odyssey w/ lifting arm removed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8BA75-7260-4D11-B544-7DFE27507710}"/>
              </a:ext>
            </a:extLst>
          </p:cNvPr>
          <p:cNvSpPr txBox="1"/>
          <p:nvPr/>
        </p:nvSpPr>
        <p:spPr>
          <a:xfrm>
            <a:off x="6153386" y="1134872"/>
            <a:ext cx="5897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2018 Honda Odyssey w/ lifting arm removed &amp; 3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row seating </a:t>
            </a: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D2254B02-B882-43A2-A966-33D8FDAA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15141"/>
            <a:ext cx="5047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Arial" charset="0"/>
              </a:rPr>
              <a:t>Smart Lifter Range – Installation Examples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hlinkClick r:id="rId2" action="ppaction://hlinkfile"/>
            <a:extLst>
              <a:ext uri="{FF2B5EF4-FFF2-40B4-BE49-F238E27FC236}">
                <a16:creationId xmlns:a16="http://schemas.microsoft.com/office/drawing/2014/main" id="{2FE2BADD-BC08-499A-8C79-4CACC4570C9F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LC Hoist – Lifting Method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  <p:pic>
        <p:nvPicPr>
          <p:cNvPr id="3" name="Content Placeholder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F85E74B-3D7C-40C9-B361-434A7CD69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07" y="432387"/>
            <a:ext cx="8476481" cy="59924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9AB33D-ABDE-43A1-97C1-7DB933289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LC Hoist Lifting Options</a:t>
            </a:r>
          </a:p>
        </p:txBody>
      </p:sp>
    </p:spTree>
    <p:extLst>
      <p:ext uri="{BB962C8B-B14F-4D97-AF65-F5344CB8AC3E}">
        <p14:creationId xmlns:p14="http://schemas.microsoft.com/office/powerpoint/2010/main" val="171153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hlinkClick r:id="rId2" action="ppaction://hlinkfile"/>
            <a:extLst>
              <a:ext uri="{FF2B5EF4-FFF2-40B4-BE49-F238E27FC236}">
                <a16:creationId xmlns:a16="http://schemas.microsoft.com/office/drawing/2014/main" id="{6599DA24-D670-4F0B-BB1A-C2C12B96139A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LP Hoist – Lifting Method</a:t>
            </a:r>
          </a:p>
        </p:txBody>
      </p:sp>
      <p:pic>
        <p:nvPicPr>
          <p:cNvPr id="3" name="Content Placeholder 4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6E862A81-2ADE-4EFE-A52E-D038EEFD9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34" y="350043"/>
            <a:ext cx="8710466" cy="61579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CEF46A-957E-45F2-BBEE-62C616A46F5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43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LP Hoist Lifting Options</a:t>
            </a:r>
          </a:p>
        </p:txBody>
      </p:sp>
    </p:spTree>
    <p:extLst>
      <p:ext uri="{BB962C8B-B14F-4D97-AF65-F5344CB8AC3E}">
        <p14:creationId xmlns:p14="http://schemas.microsoft.com/office/powerpoint/2010/main" val="234793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CBC1A-356D-489D-854C-4CBA50733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16" y="1238264"/>
            <a:ext cx="5577908" cy="46419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955EAE-5AA5-4A6F-B6B9-B35D3653AE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LC Hoist - 2 Point Spreader 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4820-30BD-418B-B751-D61DA738E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8264"/>
            <a:ext cx="5899484" cy="46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 engine&#10;&#10;Description automatically generated">
            <a:extLst>
              <a:ext uri="{FF2B5EF4-FFF2-40B4-BE49-F238E27FC236}">
                <a16:creationId xmlns:a16="http://schemas.microsoft.com/office/drawing/2014/main" id="{3DA2CBF7-211F-4D4E-9F60-B55797410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40" y="1209946"/>
            <a:ext cx="5610726" cy="4669306"/>
          </a:xfrm>
          <a:prstGeom prst="rect">
            <a:avLst/>
          </a:prstGeom>
        </p:spPr>
      </p:pic>
      <p:pic>
        <p:nvPicPr>
          <p:cNvPr id="7" name="Picture 6" descr="A car engine&#10;&#10;Description automatically generated">
            <a:extLst>
              <a:ext uri="{FF2B5EF4-FFF2-40B4-BE49-F238E27FC236}">
                <a16:creationId xmlns:a16="http://schemas.microsoft.com/office/drawing/2014/main" id="{42CCBC1A-356D-489D-854C-4CBA50733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5" y="1209946"/>
            <a:ext cx="5610726" cy="46693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955EAE-5AA5-4A6F-B6B9-B35D3653AE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LC Hoist - Wheelchair Lifting Strap</a:t>
            </a:r>
          </a:p>
        </p:txBody>
      </p:sp>
    </p:spTree>
    <p:extLst>
      <p:ext uri="{BB962C8B-B14F-4D97-AF65-F5344CB8AC3E}">
        <p14:creationId xmlns:p14="http://schemas.microsoft.com/office/powerpoint/2010/main" val="399794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CBC1A-356D-489D-854C-4CBA50733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30" y="1215189"/>
            <a:ext cx="5798906" cy="39700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955EAE-5AA5-4A6F-B6B9-B35D3653AE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LP Hoist - 2 Point Spreader 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4820-30BD-418B-B751-D61DA738E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215189"/>
            <a:ext cx="5950670" cy="39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4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384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Spear</dc:creator>
  <cp:lastModifiedBy>Brandy Spear</cp:lastModifiedBy>
  <cp:revision>7</cp:revision>
  <dcterms:created xsi:type="dcterms:W3CDTF">2020-09-22T13:36:07Z</dcterms:created>
  <dcterms:modified xsi:type="dcterms:W3CDTF">2021-03-31T16:45:45Z</dcterms:modified>
</cp:coreProperties>
</file>